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88" r:id="rId26"/>
    <p:sldId id="289" r:id="rId27"/>
    <p:sldId id="290" r:id="rId28"/>
    <p:sldId id="279" r:id="rId29"/>
    <p:sldId id="280" r:id="rId30"/>
    <p:sldId id="281" r:id="rId31"/>
    <p:sldId id="291" r:id="rId32"/>
    <p:sldId id="282" r:id="rId33"/>
    <p:sldId id="284" r:id="rId34"/>
    <p:sldId id="285" r:id="rId35"/>
    <p:sldId id="287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1B57-1115-4341-B70B-D1D710BA5AE9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5BDB-70F5-48A7-817D-51C289D3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BDB-70F5-48A7-817D-51C289D322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BDB-70F5-48A7-817D-51C289D322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2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BDB-70F5-48A7-817D-51C289D322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BDB-70F5-48A7-817D-51C289D322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F53D-2492-4014-AA9B-D32AEC41CB0B}" type="datetime1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6184-D1F5-4392-8D40-22DABFE82A18}" type="datetime1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CE0A-7835-4450-9182-F860A59209F9}" type="datetime1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7151-9D3B-4B14-9DA1-9A589D3638C0}" type="datetime1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A38E-BFD9-4963-AB8D-17E5DDDD86BE}" type="datetime1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959-1816-41A3-B34A-F855C38114F8}" type="datetime1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8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3417-E391-47C1-8F00-E7E714174C1D}" type="datetime1">
              <a:rPr lang="en-US" smtClean="0"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02D3-1FFD-4083-BFD2-BDA4E3B64894}" type="datetime1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63A0-2FBF-4BED-BEFE-67CC48F619D4}" type="datetime1">
              <a:rPr lang="en-US" smtClean="0"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94E-B2FC-4515-B75B-8F6B5DA15C55}" type="datetime1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E03A-E545-47D0-8ECF-9B6A217802B6}" type="datetime1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A2F7-1773-4A34-9ABB-A07006799693}" type="datetime1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2670-EF47-4A64-A107-05C1154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com/community/chads-worl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mware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ndernerd.net/" TargetMode="External"/><Relationship Id="rId2" Type="http://schemas.openxmlformats.org/officeDocument/2006/relationships/hyperlink" Target="http://www.totalbackup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mailto:Tony.Foster@wondernerd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vSphere Data Protector (VDP)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Tony </a:t>
            </a:r>
            <a:r>
              <a:rPr lang="en-US" dirty="0" smtClean="0"/>
              <a:t>Foster @</a:t>
            </a:r>
            <a:r>
              <a:rPr lang="en-US" dirty="0" err="1" smtClean="0"/>
              <a:t>wonder_nerd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Systems </a:t>
            </a:r>
            <a:r>
              <a:rPr lang="en-US" dirty="0" smtClean="0"/>
              <a:t>Engineer</a:t>
            </a:r>
          </a:p>
          <a:p>
            <a:r>
              <a:rPr lang="en-US" dirty="0" err="1" smtClean="0"/>
              <a:t>vExpert</a:t>
            </a:r>
            <a:r>
              <a:rPr lang="en-US" dirty="0" smtClean="0"/>
              <a:t> 2012, VCP 4/5</a:t>
            </a:r>
          </a:p>
          <a:p>
            <a:r>
              <a:rPr lang="en-US" dirty="0" smtClean="0"/>
              <a:t>Eagle Software, Inc. Salina 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54964" y="2114613"/>
            <a:ext cx="4876800" cy="5555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907705">
            <a:off x="4496820" y="808494"/>
            <a:ext cx="3468687" cy="968375"/>
            <a:chOff x="108114359" y="107038591"/>
            <a:chExt cx="3469341" cy="9681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10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47" y="4683594"/>
            <a:ext cx="2590800" cy="141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appropriate resources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 bwMode="auto">
          <a:xfrm>
            <a:off x="1143000" y="2286000"/>
            <a:ext cx="699948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7010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273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storage to house the Appliance.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/>
        </p:blipFill>
        <p:spPr bwMode="auto">
          <a:xfrm>
            <a:off x="1135206" y="2286000"/>
            <a:ext cx="7018194" cy="39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685322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273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the appliance to the appropriate network.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/>
          <a:stretch/>
        </p:blipFill>
        <p:spPr bwMode="auto">
          <a:xfrm>
            <a:off x="1143000" y="2590800"/>
            <a:ext cx="7010400" cy="39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7010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690346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154866"/>
            <a:ext cx="1371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906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basic setup information for the appliance.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/>
          <a:stretch/>
        </p:blipFill>
        <p:spPr bwMode="auto">
          <a:xfrm>
            <a:off x="1143000" y="2590800"/>
            <a:ext cx="7010400" cy="398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1676399"/>
            <a:ext cx="7010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57375" y="2690346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2154866"/>
            <a:ext cx="15240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0723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 the settings.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/>
          <a:stretch/>
        </p:blipFill>
        <p:spPr bwMode="auto">
          <a:xfrm>
            <a:off x="1143000" y="2254782"/>
            <a:ext cx="7010400" cy="39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685322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273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browser to the name of the appliance at port 8543. (https://&lt;appliance&gt;:8543/vdp-configure/)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/>
          <a:stretch/>
        </p:blipFill>
        <p:spPr bwMode="auto">
          <a:xfrm>
            <a:off x="990600" y="3136739"/>
            <a:ext cx="7015163" cy="344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7467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3079905"/>
            <a:ext cx="62484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154866"/>
            <a:ext cx="7391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610252"/>
            <a:ext cx="1752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5434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to the appliance with:</a:t>
            </a:r>
          </a:p>
          <a:p>
            <a:pPr lvl="1"/>
            <a:r>
              <a:rPr lang="en-US" dirty="0" smtClean="0"/>
              <a:t>User: root </a:t>
            </a:r>
          </a:p>
          <a:p>
            <a:pPr lvl="1"/>
            <a:r>
              <a:rPr lang="en-US" dirty="0" smtClean="0"/>
              <a:t>Password: </a:t>
            </a:r>
            <a:r>
              <a:rPr lang="en-US" dirty="0" err="1" smtClean="0"/>
              <a:t>changeme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76399"/>
            <a:ext cx="6553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154866"/>
            <a:ext cx="7010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2610252"/>
            <a:ext cx="30480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62604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network settings.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"/>
          <a:stretch/>
        </p:blipFill>
        <p:spPr bwMode="auto">
          <a:xfrm>
            <a:off x="1723995" y="2286000"/>
            <a:ext cx="5896005" cy="39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685322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4715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time zone for the appliance.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/>
          <a:stretch/>
        </p:blipFill>
        <p:spPr bwMode="auto">
          <a:xfrm>
            <a:off x="1671637" y="2245946"/>
            <a:ext cx="6024563" cy="400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685322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409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VDP password to replace </a:t>
            </a:r>
            <a:r>
              <a:rPr lang="en-US" dirty="0" err="1" smtClean="0"/>
              <a:t>changeme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/>
          <a:stretch/>
        </p:blipFill>
        <p:spPr bwMode="auto">
          <a:xfrm>
            <a:off x="1676400" y="2286000"/>
            <a:ext cx="6015028" cy="39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676399"/>
            <a:ext cx="7391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4669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Mumbo Jumbo</a:t>
            </a:r>
            <a:br>
              <a:rPr lang="en-US" dirty="0" smtClean="0"/>
            </a:br>
            <a:r>
              <a:rPr lang="en-US" dirty="0" smtClean="0"/>
              <a:t>VDP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material contained herein is based on Beta interactions with this product.</a:t>
            </a:r>
          </a:p>
          <a:p>
            <a:pPr lvl="1"/>
            <a:r>
              <a:rPr lang="en-US" dirty="0" smtClean="0"/>
              <a:t>Functionality, operations, views, screen captures, and all other features &amp; functions described or contained herein may differ in the GA release of the software. </a:t>
            </a:r>
          </a:p>
          <a:p>
            <a:r>
              <a:rPr lang="en-US" dirty="0" smtClean="0"/>
              <a:t>The views and opinions expressed herein are those of the presenter &amp; do not constitute or reflect the views of VMware, Inc., it’s partners, or associated entities, or the presenters employer. 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90800" y="949321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credentials for the vCenter.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/>
          <a:stretch/>
        </p:blipFill>
        <p:spPr bwMode="auto">
          <a:xfrm>
            <a:off x="1632944" y="2209800"/>
            <a:ext cx="6063256" cy="40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1676399"/>
            <a:ext cx="685322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418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Reboot the Appliance.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/>
          <a:stretch/>
        </p:blipFill>
        <p:spPr bwMode="auto">
          <a:xfrm>
            <a:off x="1676400" y="2209800"/>
            <a:ext cx="6019800" cy="40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14400" y="1676399"/>
            <a:ext cx="685322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02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now we wait ~ 30 minutes while it sets up.</a:t>
            </a:r>
          </a:p>
          <a:p>
            <a:r>
              <a:rPr lang="en-US" dirty="0" smtClean="0"/>
              <a:t>That’s it. We are ready to use VDP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1676400"/>
            <a:ext cx="4267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00300" y="2743200"/>
            <a:ext cx="27051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38462" y="2743199"/>
            <a:ext cx="94053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3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VDP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resolution must be working correctly.</a:t>
            </a:r>
          </a:p>
          <a:p>
            <a:r>
              <a:rPr lang="en-US" dirty="0" smtClean="0"/>
              <a:t>The appliances password must be 9 characters long.</a:t>
            </a:r>
          </a:p>
          <a:p>
            <a:r>
              <a:rPr lang="en-US" dirty="0" smtClean="0"/>
              <a:t>Best Practice: Storage should be different from where your production VM’s are stored.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819401" y="579695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2" y="1676400"/>
            <a:ext cx="449579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6060" y="2286000"/>
            <a:ext cx="7055475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8360" y="3352800"/>
            <a:ext cx="353124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3847291"/>
            <a:ext cx="2619253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4060" y="3352799"/>
            <a:ext cx="2619253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199" y="3831266"/>
            <a:ext cx="914401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 with 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connect to our VDP appliance in the vSphere Web Client.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954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1376693" y="2819400"/>
            <a:ext cx="6033757" cy="349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38400" y="609645"/>
            <a:ext cx="1828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8993" y="2133600"/>
            <a:ext cx="338580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32791" y="1655133"/>
            <a:ext cx="2388294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3048000"/>
            <a:ext cx="5791200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 with 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New button to create a backup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954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/>
          <a:stretch/>
        </p:blipFill>
        <p:spPr bwMode="auto">
          <a:xfrm>
            <a:off x="1676400" y="2837774"/>
            <a:ext cx="5768934" cy="347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38400" y="609600"/>
            <a:ext cx="1828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1" y="1676400"/>
            <a:ext cx="261252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9567" y="3124200"/>
            <a:ext cx="5562600" cy="198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 with 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follow the bouncing ball to configure a backup.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0954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38400" y="609600"/>
            <a:ext cx="1828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169833"/>
            <a:ext cx="1219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8576" r="6519" b="11455"/>
          <a:stretch/>
        </p:blipFill>
        <p:spPr bwMode="auto">
          <a:xfrm>
            <a:off x="1150830" y="2884183"/>
            <a:ext cx="5620872" cy="30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18747" r="6872" b="11430"/>
          <a:stretch/>
        </p:blipFill>
        <p:spPr bwMode="auto">
          <a:xfrm>
            <a:off x="1604977" y="2898879"/>
            <a:ext cx="5580529" cy="302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18571" r="6816" b="11515"/>
          <a:stretch/>
        </p:blipFill>
        <p:spPr bwMode="auto">
          <a:xfrm>
            <a:off x="2868706" y="2898879"/>
            <a:ext cx="5589494" cy="30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18852" r="6615" b="11744"/>
          <a:stretch/>
        </p:blipFill>
        <p:spPr bwMode="auto">
          <a:xfrm>
            <a:off x="3348318" y="2898879"/>
            <a:ext cx="5616388" cy="302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 with 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a backup we’ll click the Backup </a:t>
            </a:r>
            <a:r>
              <a:rPr lang="en-US" dirty="0"/>
              <a:t>N</a:t>
            </a:r>
            <a:r>
              <a:rPr lang="en-US" dirty="0" smtClean="0"/>
              <a:t>ow button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954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38400" y="609600"/>
            <a:ext cx="1828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8652" y="1676400"/>
            <a:ext cx="200474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9415" y="1676399"/>
            <a:ext cx="1218185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76" y="2743200"/>
            <a:ext cx="499314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VDP</a:t>
            </a:r>
            <a:br>
              <a:rPr lang="en-US" dirty="0" smtClean="0"/>
            </a:br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Note: Backups occur at the end of the maintenance window or when run administratively with the Backup Now button.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30842" y="291489"/>
            <a:ext cx="105565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199" y="2286000"/>
            <a:ext cx="1752601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2764467"/>
            <a:ext cx="2133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3242934"/>
            <a:ext cx="7467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917615"/>
            <a:ext cx="1676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0" y="2285999"/>
            <a:ext cx="13715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</a:t>
            </a:r>
            <a:br>
              <a:rPr lang="en-US" dirty="0" smtClean="0"/>
            </a:br>
            <a:r>
              <a:rPr lang="en-US" dirty="0" smtClean="0"/>
              <a:t>VM Restores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restore a whole VM we can simply go to the Restore tab. Expand the VM we wish to recover and then click the Restore button.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425685" y="905825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7467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1600200"/>
            <a:ext cx="45720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1785" y="2133600"/>
            <a:ext cx="45720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8854" y="2646146"/>
            <a:ext cx="2844946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1600" y="2646146"/>
            <a:ext cx="2844946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VDP is a fast powerful backup tool for VM’s</a:t>
            </a:r>
          </a:p>
          <a:p>
            <a:r>
              <a:rPr lang="en-US" dirty="0" smtClean="0"/>
              <a:t>Constructed using EMC’s </a:t>
            </a:r>
            <a:r>
              <a:rPr lang="en-US" dirty="0" err="1" smtClean="0"/>
              <a:t>Avamar</a:t>
            </a:r>
            <a:r>
              <a:rPr lang="en-US" dirty="0" smtClean="0"/>
              <a:t> backup solution.</a:t>
            </a:r>
          </a:p>
          <a:p>
            <a:r>
              <a:rPr lang="en-US" dirty="0" smtClean="0"/>
              <a:t>Provides </a:t>
            </a:r>
            <a:r>
              <a:rPr lang="en-US" dirty="0" err="1" smtClean="0"/>
              <a:t>deduplication</a:t>
            </a:r>
            <a:r>
              <a:rPr lang="en-US" dirty="0" smtClean="0"/>
              <a:t> across all VDP backups.</a:t>
            </a:r>
          </a:p>
          <a:p>
            <a:r>
              <a:rPr lang="en-US" dirty="0" smtClean="0"/>
              <a:t>Fully integrated with the vSphere Web Interface</a:t>
            </a:r>
          </a:p>
          <a:p>
            <a:r>
              <a:rPr lang="en-US" dirty="0" smtClean="0"/>
              <a:t>End user file level recovery capabilities </a:t>
            </a:r>
          </a:p>
          <a:p>
            <a:r>
              <a:rPr lang="en-US" dirty="0" smtClean="0"/>
              <a:t>Its included with vSphere 5.1 Essentials Plus licensing &amp; above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29200" y="609600"/>
            <a:ext cx="15240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1676400"/>
            <a:ext cx="685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33900" y="1676304"/>
            <a:ext cx="20193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2286000"/>
            <a:ext cx="3657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5859" y="4974267"/>
            <a:ext cx="2895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58314" y="3331533"/>
            <a:ext cx="6099886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400" y="3886200"/>
            <a:ext cx="2895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399" y="4371489"/>
            <a:ext cx="151145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541333"/>
            <a:ext cx="4419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8003" y="5998533"/>
            <a:ext cx="306439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Level </a:t>
            </a:r>
            <a:br>
              <a:rPr lang="en-US" dirty="0" smtClean="0"/>
            </a:br>
            <a:r>
              <a:rPr lang="en-US" dirty="0" smtClean="0"/>
              <a:t>Restores with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launch the File Level Recovery (FLR) by opening a web browser and pointing it to our VDP appliance. </a:t>
            </a:r>
          </a:p>
          <a:p>
            <a:pPr lvl="1"/>
            <a:r>
              <a:rPr lang="en-US" dirty="0" smtClean="0"/>
              <a:t>We can then select the backup we wish to restore from and the file we wish to restore.</a:t>
            </a:r>
          </a:p>
          <a:p>
            <a:r>
              <a:rPr lang="en-US" dirty="0" smtClean="0"/>
              <a:t>Note that the File Level Restore is performed from the VM where the backup was taken.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46222" y="874515"/>
            <a:ext cx="123276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1600200"/>
            <a:ext cx="5867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684" y="2590800"/>
            <a:ext cx="2422916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7960" y="3200400"/>
            <a:ext cx="250084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50085" y="3152418"/>
            <a:ext cx="234145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3678866"/>
            <a:ext cx="3130955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7280" y="4157333"/>
            <a:ext cx="281252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80551" y="4635800"/>
            <a:ext cx="468708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from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VDP reports can be seen through the vSphere Web Client.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684011" y="635922"/>
            <a:ext cx="1037073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3147645"/>
            <a:ext cx="2895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324600" cy="36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19200" y="2652346"/>
            <a:ext cx="6324600" cy="3581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from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VDP also has the ability to email reports daily with the status of backup jobs. 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684011" y="635922"/>
            <a:ext cx="1037073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22955"/>
          <a:stretch/>
        </p:blipFill>
        <p:spPr bwMode="auto">
          <a:xfrm>
            <a:off x="1865810" y="2667000"/>
            <a:ext cx="4952111" cy="40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4600" y="3147645"/>
            <a:ext cx="2895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11346" y="3300045"/>
            <a:ext cx="4465653" cy="3581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r>
              <a:rPr lang="en-US" dirty="0" smtClean="0"/>
              <a:t> allows for protection of the Appliance its self.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14382" r="3572" b="44936"/>
          <a:stretch/>
        </p:blipFill>
        <p:spPr bwMode="auto">
          <a:xfrm>
            <a:off x="697597" y="2743200"/>
            <a:ext cx="7893935" cy="256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14382" r="7437" b="58497"/>
          <a:stretch/>
        </p:blipFill>
        <p:spPr bwMode="auto">
          <a:xfrm>
            <a:off x="697599" y="4677067"/>
            <a:ext cx="7893935" cy="17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1676400"/>
            <a:ext cx="2362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1676400"/>
            <a:ext cx="2819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2127882"/>
            <a:ext cx="2057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71600" y="2971800"/>
            <a:ext cx="6629400" cy="1705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5089828"/>
            <a:ext cx="6934200" cy="1369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 on 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solution that provides enterprise level protection.</a:t>
            </a:r>
          </a:p>
          <a:p>
            <a:r>
              <a:rPr lang="en-US" dirty="0" smtClean="0"/>
              <a:t>Fast &amp; Efficient</a:t>
            </a:r>
          </a:p>
          <a:p>
            <a:r>
              <a:rPr lang="en-US" dirty="0" smtClean="0"/>
              <a:t>Reduces IT staff load by allowing users File Level Restore capabilities. </a:t>
            </a:r>
          </a:p>
          <a:p>
            <a:r>
              <a:rPr lang="en-US" dirty="0" smtClean="0"/>
              <a:t>Simple to use.</a:t>
            </a:r>
          </a:p>
          <a:p>
            <a:r>
              <a:rPr lang="en-US" dirty="0" smtClean="0"/>
              <a:t>And the best part is its free!!!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483592" y="579695"/>
            <a:ext cx="106960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1676400"/>
            <a:ext cx="3124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1" y="1600200"/>
            <a:ext cx="7620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1696" y="2743200"/>
            <a:ext cx="1411104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7831" y="3352800"/>
            <a:ext cx="119736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3315182"/>
            <a:ext cx="3510815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3831267"/>
            <a:ext cx="2175911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4419600"/>
            <a:ext cx="956711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4952105"/>
            <a:ext cx="1393431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4952105"/>
            <a:ext cx="1828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Material</a:t>
            </a:r>
            <a:br>
              <a:rPr lang="en-US" dirty="0" smtClean="0"/>
            </a:br>
            <a:r>
              <a:rPr lang="en-US" dirty="0" smtClean="0"/>
              <a:t>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Chad’s </a:t>
            </a:r>
            <a:r>
              <a:rPr lang="en-US" dirty="0"/>
              <a:t>World Episode 7 - </a:t>
            </a:r>
            <a:r>
              <a:rPr lang="en-US" dirty="0">
                <a:hlinkClick r:id="rId3"/>
              </a:rPr>
              <a:t>http://www.emc.com/community/chads-world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vSphere Data Protection Administration Guide – </a:t>
            </a:r>
            <a:r>
              <a:rPr lang="en-US" dirty="0" smtClean="0">
                <a:hlinkClick r:id="rId4"/>
              </a:rPr>
              <a:t>http://www.vmware.com/</a:t>
            </a:r>
            <a:r>
              <a:rPr lang="en-US" dirty="0" smtClean="0"/>
              <a:t> *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*Documentation </a:t>
            </a:r>
            <a:r>
              <a:rPr lang="en-US" dirty="0" smtClean="0"/>
              <a:t>links will be added at GA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966258" y="874515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01892" y="364581"/>
            <a:ext cx="21717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99483" y="1659106"/>
            <a:ext cx="173355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2137573"/>
            <a:ext cx="2438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8342" y="1659106"/>
            <a:ext cx="866775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33620" y="2164718"/>
            <a:ext cx="136738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8342" y="3200400"/>
            <a:ext cx="4084658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Questions </a:t>
            </a:r>
            <a:br>
              <a:rPr lang="en-US" dirty="0" smtClean="0"/>
            </a:br>
            <a:r>
              <a:rPr lang="en-US" dirty="0" smtClean="0"/>
              <a:t>about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Information:</a:t>
            </a:r>
          </a:p>
          <a:p>
            <a:pPr lvl="1"/>
            <a:r>
              <a:rPr lang="en-US" dirty="0" smtClean="0"/>
              <a:t>Company Website: </a:t>
            </a:r>
            <a:r>
              <a:rPr lang="en-US" dirty="0" smtClean="0">
                <a:hlinkClick r:id="rId2"/>
              </a:rPr>
              <a:t>www.totalbackups.com</a:t>
            </a:r>
            <a:endParaRPr lang="en-US" dirty="0" smtClean="0"/>
          </a:p>
          <a:p>
            <a:pPr lvl="1"/>
            <a:r>
              <a:rPr lang="en-US" dirty="0" smtClean="0"/>
              <a:t>Personal Website: </a:t>
            </a:r>
            <a:r>
              <a:rPr lang="en-US" dirty="0" smtClean="0">
                <a:hlinkClick r:id="rId3"/>
              </a:rPr>
              <a:t>www.wondernerd.net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@</a:t>
            </a:r>
            <a:r>
              <a:rPr lang="en-US" dirty="0" err="1" smtClean="0">
                <a:solidFill>
                  <a:srgbClr val="0000FF"/>
                </a:solidFill>
              </a:rPr>
              <a:t>wonder_nerd</a:t>
            </a:r>
            <a:r>
              <a:rPr lang="en-US" dirty="0" smtClean="0"/>
              <a:t> on Twitter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Tony.Foster@wondernerd.net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724400" y="931393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39765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399"/>
            <a:ext cx="2590800" cy="141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VDP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VMware Data Recovery (VDR) rebranded.</a:t>
            </a:r>
          </a:p>
          <a:p>
            <a:r>
              <a:rPr lang="en-US" dirty="0" smtClean="0"/>
              <a:t>A way to backup to tape.</a:t>
            </a:r>
          </a:p>
          <a:p>
            <a:r>
              <a:rPr lang="en-US" dirty="0" smtClean="0"/>
              <a:t>Incompatible with your existing backup solution.</a:t>
            </a:r>
          </a:p>
          <a:p>
            <a:r>
              <a:rPr lang="en-US" dirty="0" smtClean="0"/>
              <a:t>Complicated</a:t>
            </a:r>
          </a:p>
          <a:p>
            <a:r>
              <a:rPr lang="en-US" dirty="0" smtClean="0"/>
              <a:t>Agent based.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038600" y="644891"/>
            <a:ext cx="1066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1676400"/>
            <a:ext cx="6781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5349" y="2209800"/>
            <a:ext cx="2491451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2874333"/>
            <a:ext cx="2514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1" y="3352800"/>
            <a:ext cx="14477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7167" y="4448560"/>
            <a:ext cx="997833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7167" y="3941179"/>
            <a:ext cx="2064633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</a:t>
            </a:r>
            <a:br>
              <a:rPr lang="en-US" dirty="0" smtClean="0"/>
            </a:br>
            <a:r>
              <a:rPr lang="en-US" dirty="0" smtClean="0"/>
              <a:t>need for VDP?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VMware vCenter Server 5.1</a:t>
            </a:r>
          </a:p>
          <a:p>
            <a:r>
              <a:rPr lang="en-US" dirty="0" smtClean="0"/>
              <a:t>VMware ESX/ESXi 4.0, 4.0i, 4.1i, 5.0i, 5.1</a:t>
            </a:r>
          </a:p>
          <a:p>
            <a:r>
              <a:rPr lang="en-US" dirty="0" smtClean="0"/>
              <a:t>The VDP Appliance</a:t>
            </a:r>
          </a:p>
          <a:p>
            <a:pPr lvl="1"/>
            <a:r>
              <a:rPr lang="en-US" dirty="0" smtClean="0"/>
              <a:t> Review the VDP documentation to determine the correct size and quantity of VDP appliances you need.</a:t>
            </a:r>
          </a:p>
          <a:p>
            <a:r>
              <a:rPr lang="en-US" dirty="0" smtClean="0"/>
              <a:t>Best Practice: Is to use storage not associated with the VM’s you are going to protect.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000" y="938199"/>
            <a:ext cx="838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938199"/>
            <a:ext cx="990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6573" y="1676400"/>
            <a:ext cx="66602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62200" y="2209800"/>
            <a:ext cx="5181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2819400"/>
            <a:ext cx="2590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3352800"/>
            <a:ext cx="1295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2520" y="3374693"/>
            <a:ext cx="203567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7278" y="3853160"/>
            <a:ext cx="5156522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4799342"/>
            <a:ext cx="8382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799343"/>
            <a:ext cx="3733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76600" y="5279067"/>
            <a:ext cx="4021777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navigate to our vCenter and under the Actions drop down Deploy the VDP OVF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600"/>
            <a:ext cx="1295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1637257"/>
            <a:ext cx="63246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6" b="20407"/>
          <a:stretch/>
        </p:blipFill>
        <p:spPr bwMode="auto">
          <a:xfrm>
            <a:off x="881063" y="2705583"/>
            <a:ext cx="7038975" cy="28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19800" y="2115724"/>
            <a:ext cx="1447800" cy="432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47900" y="2895600"/>
            <a:ext cx="4305300" cy="2678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select the OVF for the VDP appliance.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/>
          <a:stretch/>
        </p:blipFill>
        <p:spPr bwMode="auto">
          <a:xfrm>
            <a:off x="914400" y="2590800"/>
            <a:ext cx="6610350" cy="377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19450" y="1600200"/>
            <a:ext cx="432435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2596609"/>
            <a:ext cx="5241421" cy="3463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8663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EULA (this will look differently in the GA release).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 bwMode="auto">
          <a:xfrm>
            <a:off x="1079339" y="2743199"/>
            <a:ext cx="6933714" cy="392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33600" y="1676400"/>
            <a:ext cx="60198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1" y="2154867"/>
            <a:ext cx="25907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766546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273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location to deploy the appliance.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907705">
            <a:off x="6759595" y="536814"/>
            <a:ext cx="2016073" cy="562840"/>
            <a:chOff x="108114359" y="107038591"/>
            <a:chExt cx="3469341" cy="9681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114359" y="107038591"/>
              <a:ext cx="3469341" cy="968188"/>
            </a:xfrm>
            <a:prstGeom prst="rect">
              <a:avLst/>
            </a:prstGeom>
            <a:noFill/>
            <a:ln w="31750" algn="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467898" y="107198832"/>
              <a:ext cx="276225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 smtClean="0">
                  <a:ln w="127">
                    <a:solidFill>
                      <a:srgbClr val="C0504D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0504D">
                          <a:gamma/>
                          <a:tint val="28627"/>
                          <a:invGamma/>
                        </a:srgbClr>
                      </a:gs>
                      <a:gs pos="100000">
                        <a:srgbClr val="C0504D"/>
                      </a:gs>
                    </a:gsLst>
                    <a:lin ang="5400000" scaled="1"/>
                  </a:gradFill>
                  <a:effectLst>
                    <a:outerShdw dist="29783" dir="3885598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REDACTED</a:t>
              </a:r>
              <a:endParaRPr lang="en-US" sz="3600" b="1" kern="10" spc="0" dirty="0">
                <a:ln w="127">
                  <a:solidFill>
                    <a:srgbClr val="C0504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504D">
                        <a:gamma/>
                        <a:tint val="28627"/>
                        <a:invGamma/>
                      </a:srgbClr>
                    </a:gs>
                    <a:gs pos="100000">
                      <a:srgbClr val="C0504D"/>
                    </a:gs>
                  </a:gsLst>
                  <a:lin ang="5400000" scaled="1"/>
                </a:gra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7" name="AutoShape 7" descr="Plaid"/>
            <p:cNvSpPr>
              <a:spLocks noChangeArrowheads="1"/>
            </p:cNvSpPr>
            <p:nvPr/>
          </p:nvSpPr>
          <p:spPr bwMode="auto">
            <a:xfrm>
              <a:off x="108195035" y="107737837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8" descr="Plaid"/>
            <p:cNvSpPr>
              <a:spLocks noChangeArrowheads="1"/>
            </p:cNvSpPr>
            <p:nvPr/>
          </p:nvSpPr>
          <p:spPr bwMode="auto">
            <a:xfrm rot="-10800000">
              <a:off x="111321477" y="107125996"/>
              <a:ext cx="173105" cy="185567"/>
            </a:xfrm>
            <a:prstGeom prst="rtTriangle">
              <a:avLst/>
            </a:prstGeom>
            <a:pattFill prst="plaid">
              <a:fgClr>
                <a:srgbClr val="C00000"/>
              </a:fgClr>
              <a:bgClr>
                <a:srgbClr val="F3CCC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C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10800000"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257800" y="609599"/>
            <a:ext cx="1295399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/>
          <a:stretch/>
        </p:blipFill>
        <p:spPr bwMode="auto">
          <a:xfrm>
            <a:off x="1219200" y="2362199"/>
            <a:ext cx="6838950" cy="389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1676399"/>
            <a:ext cx="7010400" cy="478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57375" y="2362199"/>
            <a:ext cx="5562600" cy="3558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81000" y="5406342"/>
            <a:ext cx="152400" cy="1435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@wonder_nerd #VDP #Redacted #vBrownBag #TechTalks #VMworld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273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1244</Words>
  <Application>Microsoft Office PowerPoint</Application>
  <PresentationFormat>On-screen Show (4:3)</PresentationFormat>
  <Paragraphs>188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vSphere Data Protector (VDP)</vt:lpstr>
      <vt:lpstr>Legal Mumbo Jumbo VDP Statements</vt:lpstr>
      <vt:lpstr>What is VDP</vt:lpstr>
      <vt:lpstr>What VDP is not</vt:lpstr>
      <vt:lpstr>What do we  need for VDP?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Setting up VDP</vt:lpstr>
      <vt:lpstr>VDP Caveats</vt:lpstr>
      <vt:lpstr>Backups with  VDP</vt:lpstr>
      <vt:lpstr>Backups with  VDP</vt:lpstr>
      <vt:lpstr>Backups with  VDP</vt:lpstr>
      <vt:lpstr>Backups with  VDP</vt:lpstr>
      <vt:lpstr>Scheduling VDP Backups</vt:lpstr>
      <vt:lpstr>Whole  VM Restores VDP</vt:lpstr>
      <vt:lpstr>File Level  Restores with VDP</vt:lpstr>
      <vt:lpstr>Reports from VDP</vt:lpstr>
      <vt:lpstr>Reports from VDP</vt:lpstr>
      <vt:lpstr>Protecting VDP</vt:lpstr>
      <vt:lpstr>My Take on  VDP</vt:lpstr>
      <vt:lpstr>Reference Material VDP</vt:lpstr>
      <vt:lpstr>Quick Questions  about VDP</vt:lpstr>
    </vt:vector>
  </TitlesOfParts>
  <Company>Eagle Software,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Data Protector (VDP)</dc:title>
  <dc:creator>Tony Foster</dc:creator>
  <cp:lastModifiedBy>Tony Foster</cp:lastModifiedBy>
  <cp:revision>54</cp:revision>
  <dcterms:created xsi:type="dcterms:W3CDTF">2012-08-20T13:42:07Z</dcterms:created>
  <dcterms:modified xsi:type="dcterms:W3CDTF">2012-08-29T16:01:38Z</dcterms:modified>
</cp:coreProperties>
</file>